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58" r:id="rId7"/>
    <p:sldId id="257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98F25-1498-466C-B0CD-79498B9CE7F7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9452-3634-4C4C-85C5-66C04BE42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3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98F25-1498-466C-B0CD-79498B9CE7F7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9452-3634-4C4C-85C5-66C04BE42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60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98F25-1498-466C-B0CD-79498B9CE7F7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9452-3634-4C4C-85C5-66C04BE42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75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98F25-1498-466C-B0CD-79498B9CE7F7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9452-3634-4C4C-85C5-66C04BE42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8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98F25-1498-466C-B0CD-79498B9CE7F7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9452-3634-4C4C-85C5-66C04BE42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93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98F25-1498-466C-B0CD-79498B9CE7F7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9452-3634-4C4C-85C5-66C04BE42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98F25-1498-466C-B0CD-79498B9CE7F7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9452-3634-4C4C-85C5-66C04BE42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03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98F25-1498-466C-B0CD-79498B9CE7F7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9452-3634-4C4C-85C5-66C04BE42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49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98F25-1498-466C-B0CD-79498B9CE7F7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9452-3634-4C4C-85C5-66C04BE42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10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98F25-1498-466C-B0CD-79498B9CE7F7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9452-3634-4C4C-85C5-66C04BE42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85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98F25-1498-466C-B0CD-79498B9CE7F7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9452-3634-4C4C-85C5-66C04BE42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5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98F25-1498-466C-B0CD-79498B9CE7F7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39452-3634-4C4C-85C5-66C04BE424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4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PRACTICAL-4</a:t>
            </a:r>
            <a:br>
              <a:rPr lang="en-US" dirty="0" smtClean="0"/>
            </a:br>
            <a:r>
              <a:rPr lang="en-US" dirty="0" smtClean="0"/>
              <a:t>RESPIRATORY </a:t>
            </a:r>
            <a:r>
              <a:rPr lang="en-US" dirty="0" smtClean="0"/>
              <a:t>SYSTEMS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963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228600"/>
            <a:ext cx="78486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Respiratory System : </a:t>
            </a:r>
          </a:p>
          <a:p>
            <a:pPr algn="just"/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In cockroach respiratory system is well developed.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The trachea play a vital role in the transport of respiratory gases hence respiratory system is also called tracheal system.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The tracheal system includes a) Stigmata or spiracles b) Trachea c)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Tracheoles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a) Stigmata :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Stigmata are respiratory openings in cockroach. They are 10 pairs in number.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Among the stigmata 2 pairs are present in thoracic region and 8 pairs in the abdominal region.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In cockroach stigmata arc present between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mesothorax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8th abdominal segment. • In cockroach stigmata arc absent 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9th and 10th abdominal fragments.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All the stigmata are present on lateral plates called pleura.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The arrangement of stigmata in cockroach is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holopneustic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arrangement.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All the spiracles are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valvular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Each stigmata is surrounded by annular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sclerite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called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peritreme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Stigmata bears minute bristles in the inner margin. They prevent the entry of dust particles into tracheal system.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Stigmata leads into small chamber called atrium.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Atrium leads into trachea. 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930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686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Trachea :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The thoracic spiracles lead into several horizontal trachea, where as each abdominal spiracle leads into atria. From each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abdonimal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spiracle 3 tracheal tubes arise.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All these tracheal tubes of one side open into three separate longitudinal tracheal trunks. • They are lateral, dorsal and ventral longitudinal trunks. The three pairs of longitudinal tracheal trunks of both the sides are interconnected by many commissural tracheae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The wall of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trachca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made up of 3 layers. Outer basement membrane, middle one cell thick epithelium and internally lined by intima which is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chitinous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layer. •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Intima produces spiral thickenings or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chitinous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rings called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Taenidia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Taenidia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present in trachea prevent the collapse of trachea. 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Tracheoles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The fine branches of trachea are called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tracheoles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trachcolc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cell is the terminal structure of the tracheal tube ending close to the tissues.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Taenidia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absent 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tracheoles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Tachcolcs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arc internally lined by a protein called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trachein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Tracheolar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fluid is present inside 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tracheoles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level of 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tracheolar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fluid varies with metabolic activity of the insect it is more when the insect is inactive and completely reabsorbed into the tissues when insect is more active. 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183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582" y="123885"/>
            <a:ext cx="8458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Tergo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-sternal muscles : </a:t>
            </a:r>
          </a:p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In cockroach the muscles which help in respiration are called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Tergo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-sternal muscles.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They are attached between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tergal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sternal plates.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Relaxation of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tergosternal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muscles helps in inspiration and contraction of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tergosternal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muscles helps in expiration. Mechanism of respiration :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In cockroach respiration includes two phases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Inspiration and (ii) Expiration Inspiration :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In take of atmospheric air or 02 into the tracheal system is called as inspiration. Inspiration is a passive process 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cockraoch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Whenever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tergosternal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muscles relax, the space present in the body cavity increases and pressure decreases.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Thoracic spiracles ARE kept open AND THE Abdominal spiracles ARE kept closed.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Later, that air is carried towards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tracheoles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diffuses into tissues through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tracheolar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fluid..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Due to metabolism C02 produced in tissues.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518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028343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Expiration : </a:t>
            </a:r>
          </a:p>
          <a:p>
            <a:pPr algn="just"/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Elimination of C02 is known as expiration.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Whenever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tergosternal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muscles contract, the space present in body cavity decreases and pressure increases.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Thoracic spiracles ARE closed AND abdominal spiracles ARE KEPT open.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In cockroach major amount of C02 is sent out by diffusion method through cuticle.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In cockroach respiratory movements are controlled and coordinated by nervous system.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Expiration is a active process.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Cockroach, Grasshoppers and Beetles exhibit the phenomenon of discontinuous ventilation.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In this, exchange of gases is interrupted by extended periods during which spiracles arc closed.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• Opening and closing of spiracles is influenced by C02 tension 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hacmolymph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oxygen tension in the tracheae.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565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Essay on Cockroach: Digestive System and Respiratory Sys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5" descr="Cockroach: Respiratory System Of Cockroac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1" b="6785"/>
          <a:stretch/>
        </p:blipFill>
        <p:spPr bwMode="auto">
          <a:xfrm>
            <a:off x="304800" y="160336"/>
            <a:ext cx="8659734" cy="631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761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070529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214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200px-Respiratory_system_complete_en.svg.png (1200×127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21732"/>
            <a:ext cx="8229600" cy="618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0" y="152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RESPIRATORY SYSTEM OF MAN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585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689</Words>
  <Application>Microsoft Office PowerPoint</Application>
  <PresentationFormat>On-screen Show (4:3)</PresentationFormat>
  <Paragraphs>52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PRACTICAL-4 RESPIRATORY SYSTEMS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SYSTEM OF COCKROACH</dc:title>
  <dc:creator>Taimoor</dc:creator>
  <cp:lastModifiedBy>Taimoor</cp:lastModifiedBy>
  <cp:revision>6</cp:revision>
  <dcterms:created xsi:type="dcterms:W3CDTF">2020-11-02T05:51:34Z</dcterms:created>
  <dcterms:modified xsi:type="dcterms:W3CDTF">2020-11-02T07:35:00Z</dcterms:modified>
</cp:coreProperties>
</file>